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61" r:id="rId4"/>
    <p:sldId id="260" r:id="rId5"/>
    <p:sldId id="259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9C1-3C17-4363-BD96-C641BA5F6C9F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A6336F-2829-4F03-97E6-8CE91562A1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9C1-3C17-4363-BD96-C641BA5F6C9F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336F-2829-4F03-97E6-8CE91562A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9C1-3C17-4363-BD96-C641BA5F6C9F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336F-2829-4F03-97E6-8CE91562A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0AE9C1-3C17-4363-BD96-C641BA5F6C9F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6A6336F-2829-4F03-97E6-8CE91562A1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9C1-3C17-4363-BD96-C641BA5F6C9F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336F-2829-4F03-97E6-8CE91562A1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9C1-3C17-4363-BD96-C641BA5F6C9F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336F-2829-4F03-97E6-8CE91562A1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336F-2829-4F03-97E6-8CE91562A1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9C1-3C17-4363-BD96-C641BA5F6C9F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9C1-3C17-4363-BD96-C641BA5F6C9F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336F-2829-4F03-97E6-8CE91562A1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9C1-3C17-4363-BD96-C641BA5F6C9F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336F-2829-4F03-97E6-8CE91562A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0AE9C1-3C17-4363-BD96-C641BA5F6C9F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A6336F-2829-4F03-97E6-8CE91562A1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9C1-3C17-4363-BD96-C641BA5F6C9F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A6336F-2829-4F03-97E6-8CE91562A1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0AE9C1-3C17-4363-BD96-C641BA5F6C9F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6A6336F-2829-4F03-97E6-8CE91562A1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МОУ Высоковская ООШ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Воронин </a:t>
            </a:r>
            <a:r>
              <a:rPr lang="ru-RU" smtClean="0"/>
              <a:t>Дмитрий </a:t>
            </a:r>
            <a:r>
              <a:rPr lang="ru-RU" smtClean="0"/>
              <a:t>Александрович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-20231015-WA0001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 t="5195" b="1975"/>
          <a:stretch>
            <a:fillRect/>
          </a:stretch>
        </p:blipFill>
        <p:spPr>
          <a:xfrm>
            <a:off x="2071670" y="0"/>
            <a:ext cx="4572000" cy="6715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-20231015-WA0002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 t="6635" b="5779"/>
          <a:stretch>
            <a:fillRect/>
          </a:stretch>
        </p:blipFill>
        <p:spPr>
          <a:xfrm>
            <a:off x="1928794" y="0"/>
            <a:ext cx="5299075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-20231015-WA0003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 t="14847" r="6665" b="7951"/>
          <a:stretch>
            <a:fillRect/>
          </a:stretch>
        </p:blipFill>
        <p:spPr>
          <a:xfrm>
            <a:off x="1571604" y="142852"/>
            <a:ext cx="6434943" cy="5975304"/>
          </a:xfr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-20231015-WA0004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 t="10145" r="2173" b="7246"/>
          <a:stretch>
            <a:fillRect/>
          </a:stretch>
        </p:blipFill>
        <p:spPr>
          <a:xfrm>
            <a:off x="2500298" y="285728"/>
            <a:ext cx="4959323" cy="62818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-20231015-WA0005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 t="8451" b="4225"/>
          <a:stretch>
            <a:fillRect/>
          </a:stretch>
        </p:blipFill>
        <p:spPr>
          <a:xfrm>
            <a:off x="2357422" y="348562"/>
            <a:ext cx="5072098" cy="62894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</TotalTime>
  <Words>6</Words>
  <Application>Microsoft Office PowerPoint</Application>
  <PresentationFormat>Экран (4:3)</PresentationFormat>
  <Paragraphs>2</Paragraphs>
  <Slides>6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Воронин Дмитрий Александрович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Воронин Дмитрий Александриович</dc:title>
  <dc:creator>Ученик</dc:creator>
  <cp:lastModifiedBy>Александр Витальевич</cp:lastModifiedBy>
  <cp:revision>4</cp:revision>
  <dcterms:created xsi:type="dcterms:W3CDTF">2023-10-16T10:16:13Z</dcterms:created>
  <dcterms:modified xsi:type="dcterms:W3CDTF">2023-10-23T10:40:33Z</dcterms:modified>
</cp:coreProperties>
</file>