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2BCD69-848D-4ADE-9FD1-C4054089BEE3}" type="datetimeFigureOut">
              <a:rPr lang="ru-RU" smtClean="0"/>
              <a:t>14.10.2023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ECF4389-29AD-459C-AA43-79131B3ED6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МОУ </a:t>
            </a:r>
            <a:r>
              <a:rPr lang="ru-RU" sz="4400" dirty="0" err="1" smtClean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Высоковская</a:t>
            </a:r>
            <a:r>
              <a:rPr lang="ru-RU" sz="4400" dirty="0" smtClean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 </a:t>
            </a:r>
            <a:r>
              <a:rPr lang="ru-RU" sz="4400" dirty="0">
                <a:solidFill>
                  <a:schemeClr val="tx1"/>
                </a:solidFill>
                <a:latin typeface="Monotype Corsiva" pitchFamily="66" charset="0"/>
                <a:ea typeface="+mj-ea"/>
                <a:cs typeface="+mj-cs"/>
              </a:rPr>
              <a:t>ООШ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Власов Александр Андреевич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Учитель\Desktop\169725888519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1" b="18657"/>
          <a:stretch/>
        </p:blipFill>
        <p:spPr bwMode="auto">
          <a:xfrm>
            <a:off x="1691680" y="0"/>
            <a:ext cx="5832648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2635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Учитель\Desktop\169725888519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9" r="15487"/>
          <a:stretch/>
        </p:blipFill>
        <p:spPr bwMode="auto">
          <a:xfrm rot="5400000">
            <a:off x="1034987" y="512677"/>
            <a:ext cx="6858002" cy="58326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45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Учитель\Desktop\169725888521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08" r="16121"/>
          <a:stretch/>
        </p:blipFill>
        <p:spPr bwMode="auto">
          <a:xfrm rot="5400000">
            <a:off x="1070990" y="764705"/>
            <a:ext cx="6858001" cy="53285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325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Учитель\Desktop\169725888518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90" b="22270"/>
          <a:stretch/>
        </p:blipFill>
        <p:spPr bwMode="auto">
          <a:xfrm>
            <a:off x="1907704" y="0"/>
            <a:ext cx="5184575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3159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C:\Users\Учитель\Desktop\1697258885223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8" r="19643"/>
          <a:stretch/>
        </p:blipFill>
        <p:spPr bwMode="auto">
          <a:xfrm rot="5400000">
            <a:off x="1070990" y="980730"/>
            <a:ext cx="6858003" cy="48965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789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Учитель\Desktop\169725888520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95" b="15839"/>
          <a:stretch/>
        </p:blipFill>
        <p:spPr bwMode="auto">
          <a:xfrm>
            <a:off x="2051720" y="0"/>
            <a:ext cx="5040560" cy="6858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694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Власов Александр Андреевич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Власов Александр Андреевич</dc:title>
  <dc:creator>Учитель</dc:creator>
  <cp:lastModifiedBy>Учитель</cp:lastModifiedBy>
  <cp:revision>3</cp:revision>
  <dcterms:created xsi:type="dcterms:W3CDTF">2023-10-14T06:51:37Z</dcterms:created>
  <dcterms:modified xsi:type="dcterms:W3CDTF">2023-10-14T07:09:42Z</dcterms:modified>
</cp:coreProperties>
</file>