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8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9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5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1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2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7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8674-8A5B-4517-B26E-91D7EEFBD0F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596-6D1E-47BF-A804-53C9E5F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5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  <a:ea typeface="Malgun Gothic" panose="020B0503020000020004" pitchFamily="34" charset="-127"/>
              </a:rPr>
              <a:t>Смирнова Варвара </a:t>
            </a:r>
            <a:br>
              <a:rPr lang="ru-RU" dirty="0" smtClean="0">
                <a:latin typeface="Monotype Corsiva" panose="03010101010201010101" pitchFamily="66" charset="0"/>
                <a:ea typeface="Malgun Gothic" panose="020B0503020000020004" pitchFamily="34" charset="-127"/>
              </a:rPr>
            </a:br>
            <a:r>
              <a:rPr lang="ru-RU" dirty="0" smtClean="0">
                <a:latin typeface="Monotype Corsiva" panose="03010101010201010101" pitchFamily="66" charset="0"/>
                <a:ea typeface="Malgun Gothic" panose="020B0503020000020004" pitchFamily="34" charset="-127"/>
              </a:rPr>
              <a:t>Сергеевна</a:t>
            </a:r>
            <a:endParaRPr lang="ru-RU" dirty="0">
              <a:latin typeface="Monotype Corsiva" panose="03010101010201010101" pitchFamily="66" charset="0"/>
              <a:ea typeface="Malgun Gothic" panose="020B0503020000020004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25675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latin typeface="Monotype Corsiva" panose="03010101010201010101" pitchFamily="66" charset="0"/>
                <a:ea typeface="Malgun Gothic" panose="020B0503020000020004" pitchFamily="34" charset="-127"/>
                <a:cs typeface="+mj-cs"/>
              </a:rPr>
              <a:t>МОУ </a:t>
            </a:r>
            <a:r>
              <a:rPr lang="ru-RU" sz="4400" dirty="0" err="1">
                <a:latin typeface="Monotype Corsiva" panose="03010101010201010101" pitchFamily="66" charset="0"/>
                <a:ea typeface="Malgun Gothic" panose="020B0503020000020004" pitchFamily="34" charset="-127"/>
                <a:cs typeface="+mj-cs"/>
              </a:rPr>
              <a:t>Высоковкая</a:t>
            </a:r>
            <a:r>
              <a:rPr lang="ru-RU" sz="4400" dirty="0">
                <a:latin typeface="Monotype Corsiva" panose="03010101010201010101" pitchFamily="66" charset="0"/>
                <a:ea typeface="Malgun Gothic" panose="020B0503020000020004" pitchFamily="34" charset="-127"/>
                <a:cs typeface="+mj-cs"/>
              </a:rPr>
              <a:t> ООШ</a:t>
            </a:r>
          </a:p>
        </p:txBody>
      </p:sp>
    </p:spTree>
    <p:extLst>
      <p:ext uri="{BB962C8B-B14F-4D97-AF65-F5344CB8AC3E}">
        <p14:creationId xmlns:p14="http://schemas.microsoft.com/office/powerpoint/2010/main" val="3286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69" r="7723"/>
          <a:stretch/>
        </p:blipFill>
        <p:spPr>
          <a:xfrm rot="5400000">
            <a:off x="2369127" y="738909"/>
            <a:ext cx="6858000" cy="5380182"/>
          </a:xfrm>
        </p:spPr>
      </p:pic>
    </p:spTree>
    <p:extLst>
      <p:ext uri="{BB962C8B-B14F-4D97-AF65-F5344CB8AC3E}">
        <p14:creationId xmlns:p14="http://schemas.microsoft.com/office/powerpoint/2010/main" val="32428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4072" r="2390" b="2875"/>
          <a:stretch/>
        </p:blipFill>
        <p:spPr>
          <a:xfrm rot="5400000">
            <a:off x="1979181" y="1124239"/>
            <a:ext cx="6945746" cy="4697272"/>
          </a:xfrm>
        </p:spPr>
      </p:pic>
    </p:spTree>
    <p:extLst>
      <p:ext uri="{BB962C8B-B14F-4D97-AF65-F5344CB8AC3E}">
        <p14:creationId xmlns:p14="http://schemas.microsoft.com/office/powerpoint/2010/main" val="16059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5876"/>
          <a:stretch/>
        </p:blipFill>
        <p:spPr>
          <a:xfrm rot="5400000">
            <a:off x="2211603" y="826004"/>
            <a:ext cx="6991929" cy="5072063"/>
          </a:xfrm>
        </p:spPr>
      </p:pic>
    </p:spTree>
    <p:extLst>
      <p:ext uri="{BB962C8B-B14F-4D97-AF65-F5344CB8AC3E}">
        <p14:creationId xmlns:p14="http://schemas.microsoft.com/office/powerpoint/2010/main" val="38386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 t="4111" r="14734" b="996"/>
          <a:stretch/>
        </p:blipFill>
        <p:spPr>
          <a:xfrm rot="5400000">
            <a:off x="2877198" y="-656720"/>
            <a:ext cx="6927273" cy="8240713"/>
          </a:xfrm>
        </p:spPr>
      </p:pic>
    </p:spTree>
    <p:extLst>
      <p:ext uri="{BB962C8B-B14F-4D97-AF65-F5344CB8AC3E}">
        <p14:creationId xmlns:p14="http://schemas.microsoft.com/office/powerpoint/2010/main" val="1996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6199" b="6691"/>
          <a:stretch/>
        </p:blipFill>
        <p:spPr>
          <a:xfrm rot="5400000">
            <a:off x="2262656" y="1054281"/>
            <a:ext cx="6718662" cy="4610100"/>
          </a:xfrm>
        </p:spPr>
      </p:pic>
    </p:spTree>
    <p:extLst>
      <p:ext uri="{BB962C8B-B14F-4D97-AF65-F5344CB8AC3E}">
        <p14:creationId xmlns:p14="http://schemas.microsoft.com/office/powerpoint/2010/main" val="40236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12696" r="2032" b="8611"/>
          <a:stretch/>
        </p:blipFill>
        <p:spPr>
          <a:xfrm rot="5400000">
            <a:off x="2244437" y="1286668"/>
            <a:ext cx="6791325" cy="4351338"/>
          </a:xfrm>
        </p:spPr>
      </p:pic>
    </p:spTree>
    <p:extLst>
      <p:ext uri="{BB962C8B-B14F-4D97-AF65-F5344CB8AC3E}">
        <p14:creationId xmlns:p14="http://schemas.microsoft.com/office/powerpoint/2010/main" val="30445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11</TotalTime>
  <Words>5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Malgun Gothic</vt:lpstr>
      <vt:lpstr>Arial</vt:lpstr>
      <vt:lpstr>Calibri</vt:lpstr>
      <vt:lpstr>Calibri Light</vt:lpstr>
      <vt:lpstr>Monotype Corsiva</vt:lpstr>
      <vt:lpstr>Тема Office</vt:lpstr>
      <vt:lpstr>Смирнова Варвара  Сергеевна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Смирнова Варвара  Сергеевна</dc:title>
  <dc:creator>Учитель</dc:creator>
  <cp:lastModifiedBy>Учитель</cp:lastModifiedBy>
  <cp:revision>3</cp:revision>
  <dcterms:created xsi:type="dcterms:W3CDTF">2023-10-16T10:18:05Z</dcterms:created>
  <dcterms:modified xsi:type="dcterms:W3CDTF">2023-10-16T10:29:06Z</dcterms:modified>
</cp:coreProperties>
</file>