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5D5D-74F5-4788-8A7E-9AB78CECFD5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864-053D-4610-8DE9-FF111AF679B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5D5D-74F5-4788-8A7E-9AB78CECFD5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864-053D-4610-8DE9-FF111AF67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5D5D-74F5-4788-8A7E-9AB78CECFD5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864-053D-4610-8DE9-FF111AF67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5D5D-74F5-4788-8A7E-9AB78CECFD5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864-053D-4610-8DE9-FF111AF679B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5D5D-74F5-4788-8A7E-9AB78CECFD5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864-053D-4610-8DE9-FF111AF67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5D5D-74F5-4788-8A7E-9AB78CECFD5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864-053D-4610-8DE9-FF111AF679B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5D5D-74F5-4788-8A7E-9AB78CECFD5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864-053D-4610-8DE9-FF111AF679B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5D5D-74F5-4788-8A7E-9AB78CECFD5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864-053D-4610-8DE9-FF111AF67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5D5D-74F5-4788-8A7E-9AB78CECFD5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864-053D-4610-8DE9-FF111AF67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5D5D-74F5-4788-8A7E-9AB78CECFD5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864-053D-4610-8DE9-FF111AF67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5D5D-74F5-4788-8A7E-9AB78CECFD5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5864-053D-4610-8DE9-FF111AF679B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F45D5D-74F5-4788-8A7E-9AB78CECFD5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42F5864-053D-4610-8DE9-FF111AF679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39552" y="4581128"/>
            <a:ext cx="8856984" cy="882119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Monotype Corsiva" pitchFamily="66" charset="0"/>
              </a:rPr>
              <a:t>МОУ </a:t>
            </a:r>
            <a:r>
              <a:rPr lang="ru-RU" sz="6000" b="1" dirty="0" err="1" smtClean="0">
                <a:latin typeface="Monotype Corsiva" pitchFamily="66" charset="0"/>
              </a:rPr>
              <a:t>Высоковская</a:t>
            </a:r>
            <a:r>
              <a:rPr lang="ru-RU" sz="6000" b="1" dirty="0" smtClean="0">
                <a:latin typeface="Monotype Corsiva" pitchFamily="66" charset="0"/>
              </a:rPr>
              <a:t> ООШ</a:t>
            </a:r>
            <a:endParaRPr lang="ru-RU" sz="6000" b="1" dirty="0"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980728"/>
            <a:ext cx="8280920" cy="1793167"/>
          </a:xfrm>
        </p:spPr>
        <p:txBody>
          <a:bodyPr/>
          <a:lstStyle/>
          <a:p>
            <a:r>
              <a:rPr lang="ru-RU" sz="8000" dirty="0" smtClean="0">
                <a:latin typeface="Monotype Corsiva" pitchFamily="66" charset="0"/>
              </a:rPr>
              <a:t>Кузнецова Ксения</a:t>
            </a:r>
            <a:br>
              <a:rPr lang="ru-RU" sz="8000" dirty="0" smtClean="0">
                <a:latin typeface="Monotype Corsiva" pitchFamily="66" charset="0"/>
              </a:rPr>
            </a:br>
            <a:r>
              <a:rPr lang="ru-RU" sz="8000" dirty="0" smtClean="0">
                <a:latin typeface="Monotype Corsiva" pitchFamily="66" charset="0"/>
              </a:rPr>
              <a:t>          Романовна</a:t>
            </a:r>
            <a:endParaRPr lang="ru-RU" sz="80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71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Учитель\Desktop\Кузнецова Ксения грамоты\сертификат медвежонок 22го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208911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85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Учитель\Desktop\Кузнецова Ксения грамоты\сертификат 2022 год астр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525658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39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Учитель\Desktop\Кузнецова Ксения грамоты\русский медвежонок 20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0"/>
            <a:ext cx="518457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27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Учитель\Desktop\Кузнецова Ксения грамоты\сертификат 2023 го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352927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11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Учитель\Desktop\Кузнецова Ксения грамоты\за учебу 2023го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54006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17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Кузнецова Ксения грамоты\4 класс2019 1 четверт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0"/>
            <a:ext cx="590465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9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Учитель\Desktop\Кузнецова Ксения грамоты\2 место  2019го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0"/>
            <a:ext cx="547260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7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Учитель\Desktop\Кузнецова Ксения грамоты\диплом 2 место 2021 го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0"/>
            <a:ext cx="525658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24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Учитель\Desktop\Кузнецова Ксения грамоты\за участие 2021 го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0"/>
            <a:ext cx="48965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76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Учитель\Desktop\Кузнецова Ксения грамоты\сертификат 2021 го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7849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90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Учитель\Desktop\Кузнецова Ксения грамоты\декабрь 5 клас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0"/>
            <a:ext cx="5688632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14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Учитель\Desktop\Кузнецова Ксения грамоты\диплом 2 степени 2022 го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547260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83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Учитель\Desktop\Кузнецова Ксения грамоты\диплом 3 степени 20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0"/>
            <a:ext cx="52565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19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49</TotalTime>
  <Words>5</Words>
  <Application>Microsoft Office PowerPoint</Application>
  <PresentationFormat>Экран (4:3)</PresentationFormat>
  <Paragraphs>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Кузнецова Ксения           Романовна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14</cp:revision>
  <dcterms:created xsi:type="dcterms:W3CDTF">2023-10-15T17:06:10Z</dcterms:created>
  <dcterms:modified xsi:type="dcterms:W3CDTF">2023-10-15T17:55:13Z</dcterms:modified>
</cp:coreProperties>
</file>