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11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79F2-A68C-4C1A-8F41-1A3F14D691BC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B438B-A484-4958-963F-0238A5FA323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79F2-A68C-4C1A-8F41-1A3F14D691BC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B438B-A484-4958-963F-0238A5FA32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79F2-A68C-4C1A-8F41-1A3F14D691BC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B438B-A484-4958-963F-0238A5FA32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79F2-A68C-4C1A-8F41-1A3F14D691BC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B438B-A484-4958-963F-0238A5FA323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79F2-A68C-4C1A-8F41-1A3F14D691BC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B438B-A484-4958-963F-0238A5FA32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79F2-A68C-4C1A-8F41-1A3F14D691BC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B438B-A484-4958-963F-0238A5FA323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79F2-A68C-4C1A-8F41-1A3F14D691BC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B438B-A484-4958-963F-0238A5FA323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79F2-A68C-4C1A-8F41-1A3F14D691BC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B438B-A484-4958-963F-0238A5FA32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79F2-A68C-4C1A-8F41-1A3F14D691BC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B438B-A484-4958-963F-0238A5FA32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79F2-A68C-4C1A-8F41-1A3F14D691BC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B438B-A484-4958-963F-0238A5FA32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79F2-A68C-4C1A-8F41-1A3F14D691BC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B438B-A484-4958-963F-0238A5FA323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F2C79F2-A68C-4C1A-8F41-1A3F14D691BC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B0B438B-A484-4958-963F-0238A5FA323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640080" indent="-457200">
              <a:spcBef>
                <a:spcPct val="0"/>
              </a:spcBef>
              <a:buSzPct val="128000"/>
              <a:buFont typeface="Georgia" pitchFamily="18" charset="0"/>
              <a:buChar char="*"/>
            </a:pPr>
            <a:r>
              <a:rPr lang="ru-RU" sz="36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  <a:ea typeface="+mj-ea"/>
                <a:cs typeface="+mj-cs"/>
              </a:rPr>
              <a:t>МОУ </a:t>
            </a:r>
            <a:r>
              <a:rPr lang="ru-RU" sz="3600" b="1" dirty="0" err="1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  <a:ea typeface="+mj-ea"/>
                <a:cs typeface="+mj-cs"/>
              </a:rPr>
              <a:t>Высоковская</a:t>
            </a:r>
            <a:r>
              <a:rPr lang="ru-RU" sz="3600" b="1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  <a:ea typeface="+mj-ea"/>
                <a:cs typeface="+mj-cs"/>
              </a:rPr>
              <a:t> ООШ</a:t>
            </a:r>
            <a:endParaRPr lang="ru-RU" sz="36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340768"/>
            <a:ext cx="7175351" cy="1793167"/>
          </a:xfrm>
        </p:spPr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Кочетков (Бабкин) Илья Валерьевич</a:t>
            </a:r>
            <a:endParaRPr lang="ru-RU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608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Учитель\Desktop\169729347791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79"/>
          <a:stretch/>
        </p:blipFill>
        <p:spPr bwMode="auto">
          <a:xfrm>
            <a:off x="2123728" y="37057"/>
            <a:ext cx="3960440" cy="683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065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Учитель\Desktop\169729347790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41"/>
          <a:stretch/>
        </p:blipFill>
        <p:spPr bwMode="auto">
          <a:xfrm>
            <a:off x="2195736" y="-18800"/>
            <a:ext cx="4392488" cy="6923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065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Учитель\Desktop\169729347799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62"/>
          <a:stretch/>
        </p:blipFill>
        <p:spPr bwMode="auto">
          <a:xfrm>
            <a:off x="2055812" y="0"/>
            <a:ext cx="4604420" cy="685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065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Учитель\Desktop\16972934779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0"/>
            <a:ext cx="46897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065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Учитель\Desktop\169729347797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0" t="6128" r="11078" b="22861"/>
          <a:stretch/>
        </p:blipFill>
        <p:spPr bwMode="auto">
          <a:xfrm>
            <a:off x="2699792" y="-18263"/>
            <a:ext cx="4573873" cy="68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065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169729347800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3" b="9929"/>
          <a:stretch/>
        </p:blipFill>
        <p:spPr bwMode="auto">
          <a:xfrm>
            <a:off x="2266892" y="1"/>
            <a:ext cx="4753380" cy="6831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1100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Учитель\Desktop\169729347796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6" b="13001"/>
          <a:stretch/>
        </p:blipFill>
        <p:spPr bwMode="auto">
          <a:xfrm>
            <a:off x="2267743" y="25402"/>
            <a:ext cx="4722531" cy="6832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065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Учитель\Desktop\169729347795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9" b="16989"/>
          <a:stretch/>
        </p:blipFill>
        <p:spPr bwMode="auto">
          <a:xfrm>
            <a:off x="2195737" y="-2659"/>
            <a:ext cx="4752528" cy="6889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065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Учитель\Desktop\169729347793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4" b="17713"/>
          <a:stretch/>
        </p:blipFill>
        <p:spPr bwMode="auto">
          <a:xfrm>
            <a:off x="2339752" y="-57615"/>
            <a:ext cx="4824535" cy="6866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065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Учитель\Desktop\16972934779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706"/>
            <a:ext cx="3888432" cy="6912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06590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</TotalTime>
  <Words>9</Words>
  <Application>Microsoft Office PowerPoint</Application>
  <PresentationFormat>Экран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Кочетков (Бабкин) Илья Валерьевич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Кочетков (Бабкин) Илья</dc:title>
  <dc:creator>Учитель</dc:creator>
  <cp:lastModifiedBy>Учитель</cp:lastModifiedBy>
  <cp:revision>3</cp:revision>
  <dcterms:created xsi:type="dcterms:W3CDTF">2023-10-14T14:57:26Z</dcterms:created>
  <dcterms:modified xsi:type="dcterms:W3CDTF">2023-10-14T15:14:44Z</dcterms:modified>
</cp:coreProperties>
</file>