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5" r:id="rId4"/>
    <p:sldId id="276" r:id="rId5"/>
    <p:sldId id="277" r:id="rId6"/>
    <p:sldId id="278" r:id="rId7"/>
    <p:sldId id="266" r:id="rId8"/>
    <p:sldId id="267" r:id="rId9"/>
    <p:sldId id="268" r:id="rId10"/>
    <p:sldId id="264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84583" autoAdjust="0"/>
  </p:normalViewPr>
  <p:slideViewPr>
    <p:cSldViewPr>
      <p:cViewPr varScale="1">
        <p:scale>
          <a:sx n="74" d="100"/>
          <a:sy n="74" d="100"/>
        </p:scale>
        <p:origin x="-1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929618" cy="164307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МОУ Высоковская ООШ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Стратегия смыслового чтения на уроках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биологии.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9322" y="5000636"/>
            <a:ext cx="3071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Работу  выполнила: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Долинина Елена Ивановна,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биологии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929190" y="2357430"/>
            <a:ext cx="38576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один из способов мышления и умственного развития, так как учит размышлять, думать и говорить. Если научимся читать, научимся мыслить! Научимся мыслить, станем успешными и в обучении и в жизни!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В. А. Сухомлинский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5945884" cy="1336698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effectLst/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endParaRPr lang="ru-RU" sz="2800" b="1" i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82868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1.https://presentation-creation.ru/powerpoint-templates.html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2.https://урок.рф/library/razvitie_navikov_smislovogo_chteniya_na_urokah_biol_150247.html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3.https://nsportal.ru/shkola/materialy-metodicheskikh-obedinenii/library/2019/03/31/formirovanie-navykov-smyslovogo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4.https://infourok.ru/prezentaciya-vistuplenie-strategiya-smislovogo-chteniya-na-urokah-biologii-1492164.html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https://portalpedagoga.ru/servisy/publik/publ?id=42973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6.https://docplayer.ru/187741958-Metodicheskie-rekomendacii-strategii-smyslovogo-chteniya-i-rabota-s-tekstom-g-polyarnyy-2018g.html</a:t>
            </a:r>
          </a:p>
          <a:p>
            <a:pPr marL="342900" indent="-342900">
              <a:buAutoNum type="arabicPeriod"/>
            </a:pPr>
            <a:endParaRPr lang="ru-RU" dirty="0">
              <a:solidFill>
                <a:srgbClr val="04374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357298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«Стратегии смыслового чтения» – 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различные комбинации приемов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используют обучающиеся для восприятия графически оформленной текстовой информации, а также ее переработки в личностно-смысловые установки в соответствии с коммуникативно-познавательной задачей.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Стратегии чтения являются алгоритмом умственных действий и операций в работе с текстом.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Обеспечивая его понимание, они помогают лучше и быстрее осваивать знания, дольше их сохранять, воспитывают культуру чтения.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14357"/>
            <a:ext cx="78581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«Лови </a:t>
            </a: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ошибку»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формирование умений читать вдумчиво, связывать                      информацию, обнаруженную в тексте, со знаниями из других источников, на основе имеющихся знаний подвергать сомнению достоверность имеющейся информации. 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реализации приема: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текст. </a:t>
            </a:r>
          </a:p>
          <a:p>
            <a:pPr marL="342900" indent="-342900"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Выявите допущенные ошибки, аргументируйте свои выводы. </a:t>
            </a:r>
          </a:p>
          <a:p>
            <a:pPr marL="342900" indent="-342900"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Изучите новый материал, после чего вернитесь к тексту задания и исправьте ошибки, которые не удалось выявить в начале урока.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74344"/>
            <a:ext cx="8286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«Верные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неверные утверждения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endParaRPr lang="ru-RU" sz="2800" dirty="0" smtClean="0">
              <a:solidFill>
                <a:srgbClr val="04374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понимать информацию, содержащуюся в тексте, сравнивать и противопоставлять информацию разного характера, критично оценивать ее достоверность.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изучении новой темы или при обобщении темы дается задания учащимся, установить верные утверждения, обосновывая свой ответ.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утверждения верны: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Отметьте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верные утверждения знаком «+»,а неверные- знаком «-»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Корневой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чехлик покрывает корень по всей его длине. 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зоне корневых волосков происходит рост корня в длину. 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3.Губчатая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ткань листа обеспечивает процесс транспирации. 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4.Фотосинтез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в хлоропластах. 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5.Из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зародышевого корешка развивается придаточный корень. 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пшеницы стержневая корневая система. 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Клубень – это утолщённый видоизменённый подземный побег.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«Тонкие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 «толстые вопросы» </a:t>
            </a:r>
            <a:endParaRPr lang="ru-RU" sz="2800" b="1" i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научиться формулировать и задавать вопросы, работать в парах, группах.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делятся на группы. Одна группа готовит «тонкие» вопросы, другие – «толстые». По очереди задают вопросы и отвечают на них.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Тонкие» вопросы 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«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Толстые» вопросы </a:t>
            </a:r>
            <a:endParaRPr lang="ru-RU" sz="20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…?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Объясните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почему…?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Что…?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Почему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считаете…?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Когда…?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Дайте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объяснение…?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«Установите 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сформировать умение работать с информацией, содержащейся в тексте.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 между представителями протистов и их признаками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А.Гетеротрофный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питания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1.Эвглена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зелёная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Б.Автотрофный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питания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2.Амеба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обыкновенная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В.Наличие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фотосинтезирующих пигментов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Г.Органелла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передвижения - жгутик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Д.Органелла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передвижения-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псевдоподии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14291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«Восстановите  текст»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понимать информацию, анализировать, делать выводы. Перепишите текст, вставляя пропущенные слова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Клетка снаружи имеет плотную…. . Под …….. расположено живое бесцветное полужидкое вещество -……, в котором находится округлое или овальное тельце-……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цитоплазме расположены полости -….., заполненные …… Зелёные пластиды носят названия……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7154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«Составьте 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схему, план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конспект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таблицу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сформировать умение преобразовывать текстовую информацию с её дальнейшим использованием.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Заполните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схему :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Химический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клетки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Неорганические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вещества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Органические вещества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9"/>
            <a:ext cx="84296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Исключение» 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Дается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набор слов, одно понятие «лишнее», необходимо найти это слово и объяснить.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1.Ягода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семянка, зерновка, боб, стручок,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желудь.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ответа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лишнее слово «ягода», т.к. это сочный плод, а все остальные – сухие плоды. Или: лишнее слово «желудь», т.к. этот плод не употребляется человеком в пищу, а все остальные употребляются.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2.Хлопчатник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маслина, соя, лен, картофель,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подсолнечник. </a:t>
            </a:r>
          </a:p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лишнее слово «картофель», т.к. это растение не относится к масленичным культурам.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667</Words>
  <Application>Microsoft Office PowerPoint</Application>
  <PresentationFormat>Экран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МОУ Высоковская ООШ Стратегия смыслового чтения на уроках биологии.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Информационные ресурсы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Пользователь Windows</cp:lastModifiedBy>
  <cp:revision>1034</cp:revision>
  <dcterms:created xsi:type="dcterms:W3CDTF">2018-02-25T09:09:03Z</dcterms:created>
  <dcterms:modified xsi:type="dcterms:W3CDTF">2021-04-01T19:43:52Z</dcterms:modified>
</cp:coreProperties>
</file>