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2" r:id="rId4"/>
    <p:sldId id="257" r:id="rId5"/>
    <p:sldId id="258" r:id="rId6"/>
    <p:sldId id="261" r:id="rId7"/>
    <p:sldId id="265" r:id="rId8"/>
    <p:sldId id="260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МОУ Высоковская ООШ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272808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Приёмы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смыслового чтения на уроках математики</a:t>
            </a:r>
          </a:p>
          <a:p>
            <a:pPr marL="0" indent="0" algn="ctr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 marL="0" indent="0" algn="r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читель математики</a:t>
            </a:r>
          </a:p>
          <a:p>
            <a:pPr marL="0" indent="0" algn="r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Бухалова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Е. В.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01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Смысловое чтение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 чтения, которое нацелено на понимание читающим смыслового содержания текста.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8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Приём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«Составление вопросов к задаче»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анализ информации, представленный в задаче;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умение формулировать вопросы к задаче для ответа на которые нужно использовать все имеющиеся данные.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70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Приём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«Верные и неверные утверждения».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способствует актуализации знаний учащихся и активации мыслей детей.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9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Приём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«Составление краткой записи к задаче»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формирует умение целенаправленно читать текст задачи,  задавать вопросы и обсуждать.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0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Приём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«Верите ли вы…»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ызвать интерес к изучению темы и создать положительную мотивацию для изучения темы.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8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Приём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«Лови ошибку»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меть анализировать прочитанный текст, уметь выявлять ошибки, аргументировать выводы.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Приём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«Текст с пробелами»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уметь анализировать прочитанный текст, восстанавливать его.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6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 Приём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умение выделять ключевые понятия в прочитанном, систематизировать полученные знания.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93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42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МОУ Высоковская ООШ</vt:lpstr>
      <vt:lpstr>Смысловое чтение –  вид чтения, которое нацелено на понимание читающим смыслового содержания текста.</vt:lpstr>
      <vt:lpstr>1. Приём  «Составление вопросов к задаче»  Цель:  - анализ информации, представленный в задаче; - умение формулировать вопросы к задаче для ответа на которые нужно использовать все имеющиеся данные.</vt:lpstr>
      <vt:lpstr>2. Приём  «Верные и неверные утверждения».  Цель: способствует актуализации знаний учащихся и активации мыслей детей.</vt:lpstr>
      <vt:lpstr>3. Приём  «Составление краткой записи к задаче»  Цель: формирует умение целенаправленно читать текст задачи,  задавать вопросы и обсуждать.</vt:lpstr>
      <vt:lpstr>4. Приём  «Верите ли вы…»  Цель: вызвать интерес к изучению темы и создать положительную мотивацию для изучения темы.</vt:lpstr>
      <vt:lpstr>5. Приём  «Лови ошибку»  Цель: уметь анализировать прочитанный текст, уметь выявлять ошибки, аргументировать выводы.</vt:lpstr>
      <vt:lpstr>7. Приём  «Текст с пробелами»  Цель: уметь анализировать прочитанный текст, восстанавливать его.</vt:lpstr>
      <vt:lpstr>8. Приём  «Синквейн»  Цель: развивать умение выделять ключевые понятия в прочитанном, систематизировать полученные знания.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Высоковская ООШ</dc:title>
  <dc:creator>User</dc:creator>
  <cp:lastModifiedBy>User</cp:lastModifiedBy>
  <cp:revision>3</cp:revision>
  <dcterms:created xsi:type="dcterms:W3CDTF">2021-04-11T09:09:44Z</dcterms:created>
  <dcterms:modified xsi:type="dcterms:W3CDTF">2021-04-11T09:41:14Z</dcterms:modified>
</cp:coreProperties>
</file>